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8299A4-E51E-442D-8EC5-0F10573FE2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60C21D-2B7E-4694-8BC1-E3E860FDD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26F0D6-4B1C-46B1-AB98-DC25645D6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2F9D5F-BA7C-4424-9701-7F9D5C76B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B16D3D-0E76-4440-84AC-C39700ABD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40539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3DBC2A-C862-4A03-B317-31D64788D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DA94317-16C6-4B50-8082-FD0FA5914C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A925D0E-AD28-4E67-87E6-5E92C3ADA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9018DF-1A96-41F2-829B-06B5CF97D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FDC3F0-C6D5-430B-A717-2557E2C92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17401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E88998B-A5BC-468E-95D8-FB61B2175D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DB6BB84-48B6-4F17-8021-CBE7469EED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591D2F-FCEF-4EFE-A2F7-E73C0649B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D74E74E-CA6C-486B-9F38-279036B72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2BDF36-E754-4F28-87DD-4C79BACC0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1390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EB0322-88FA-4446-96CC-D38279B07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1DF230-34E9-4424-8E7C-17A5F42D3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9BABB6-4043-4934-9F64-2C4813A28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9E6F23-6C11-4526-ADE1-8472B167F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415EF2-A897-49D5-A4D0-88DD0F3AB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97024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C25ADA-A3E7-46FB-809E-002EF93A7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B2C2D5F-77AF-44EF-ABCB-B9EFC02BE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B53D7A-71F8-476A-AAFA-2154FE355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EFD86F-95F8-46ED-9377-4FF85AB37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2B2A7E-752C-4CD0-A2F4-EAC88DEC8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13737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CB8B5C-D857-469D-8E85-B784678B8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6054BE-0B01-45DC-9161-D0F37D81BC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428D1D-0F65-4A34-B0D0-DF3221A6B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36C6D07-2562-416A-84B8-0BF143F90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FBAB8B-5CF5-4568-8BDF-F6E5FCA0C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1292167-6DF6-439E-BF6A-9F4D92294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9627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ECF3DB-C504-4F26-983F-4683AA92A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5F2D643-6D01-4F0B-97D4-9429A299E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388288F-0424-4C5D-9F43-EE9306FEF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1F41D8E-048B-4EDB-8920-5048E4DD6C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63CFFDC-1B3B-4F8D-A751-691EB176D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6C1E953-1B1A-4379-9EF3-D34DDE29D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29F0D5C-D3B9-4A46-9782-F56DB27B7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020ECC8-D713-4AE0-9472-C5720016C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9659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44484B-08D4-4883-A23B-0CE5D267C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2F31C20-A3E4-4EB5-8B49-CB496D9D2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1A940CB-6154-405F-A6CE-7627E1FC5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B1A5A5F-1EBF-4A7C-8931-6F590400F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50707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5AFFB35-6547-49D9-AA39-48FE35034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2E1E463-44E1-4059-8F7F-2E47DCE78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A213C0F-F15F-4E3A-9DD7-307227290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78087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285C7D-25E5-4470-9E80-CBF87C3A8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0990F6-AD00-4C21-A6EB-ECCCB64A9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B4D0BC5-5212-4107-847B-C561426B45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AF4E125-C135-4F99-8852-084CA5E50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272D3D-875C-4F30-BBEB-B75F475B9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46560F1-9E2D-4B40-A710-CA5D9A61A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88257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F3D240-002D-4120-8ED4-7960F399F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A6EBA0B-43C2-47B5-8118-ECB0206C5B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DFB871C-363C-4E14-B296-69A355F6C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1711BE-BD15-48B7-81F5-C066E5DF0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75F90B0-33B0-46B5-9262-E84EE4948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74F748-F55E-4C8B-B279-BB56FD525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22460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B517D190-FACE-4106-B0FF-5303222921D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71000"/>
                    </a14:imgEffect>
                    <a14:imgEffect>
                      <a14:brightnessContrast bright="16000" contrast="4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2394A0A-8D65-47A4-8D1F-1BA6DE94D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C8EC94-DDB7-4017-B5CB-15358A514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3B4A9C-3988-47F2-B1FD-9E5A06F620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15B48-5A3C-45A6-87B9-AB53C7D0216F}" type="datetimeFigureOut">
              <a:rPr lang="es-AR" smtClean="0"/>
              <a:t>13/11/2024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0CEBB5B-C81F-4DF4-8597-0B1F634CEB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A35B8C-D33A-4649-A007-FC1BC358D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9A257-78AC-4027-8413-B29CEC0AE23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28560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agrama de flujo: conector fuera de página 5">
            <a:extLst>
              <a:ext uri="{FF2B5EF4-FFF2-40B4-BE49-F238E27FC236}">
                <a16:creationId xmlns:a16="http://schemas.microsoft.com/office/drawing/2014/main" id="{3BB26B29-C607-441E-A7BD-C957B5DA1F80}"/>
              </a:ext>
            </a:extLst>
          </p:cNvPr>
          <p:cNvSpPr/>
          <p:nvPr/>
        </p:nvSpPr>
        <p:spPr>
          <a:xfrm>
            <a:off x="662730" y="562062"/>
            <a:ext cx="10763076" cy="6062673"/>
          </a:xfrm>
          <a:prstGeom prst="flowChartOffpageConnector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24000">
                <a:schemeClr val="accent1">
                  <a:lumMod val="45000"/>
                  <a:lumOff val="55000"/>
                  <a:alpha val="30000"/>
                </a:schemeClr>
              </a:gs>
              <a:gs pos="83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Diagrama de flujo: operación manual 11">
            <a:extLst>
              <a:ext uri="{FF2B5EF4-FFF2-40B4-BE49-F238E27FC236}">
                <a16:creationId xmlns:a16="http://schemas.microsoft.com/office/drawing/2014/main" id="{705C3778-CE96-483C-8DF4-0430644D3762}"/>
              </a:ext>
            </a:extLst>
          </p:cNvPr>
          <p:cNvSpPr/>
          <p:nvPr/>
        </p:nvSpPr>
        <p:spPr>
          <a:xfrm>
            <a:off x="3853540" y="2892490"/>
            <a:ext cx="4506690" cy="617473"/>
          </a:xfrm>
          <a:prstGeom prst="flowChartManualOperation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accent1">
                  <a:lumMod val="75000"/>
                  <a:alpha val="34000"/>
                </a:schemeClr>
              </a:gs>
              <a:gs pos="31000">
                <a:schemeClr val="accent1">
                  <a:lumMod val="75000"/>
                  <a:alpha val="73000"/>
                </a:schemeClr>
              </a:gs>
              <a:gs pos="0">
                <a:schemeClr val="accent1">
                  <a:lumMod val="5000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0000">
                  <a:schemeClr val="accent1">
                    <a:lumMod val="45000"/>
                    <a:lumOff val="55000"/>
                    <a:alpha val="53000"/>
                  </a:schemeClr>
                </a:gs>
                <a:gs pos="69000">
                  <a:schemeClr val="accent1">
                    <a:lumMod val="45000"/>
                    <a:lumOff val="55000"/>
                    <a:alpha val="12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C40ABD7-7C31-41C6-ADD5-8A2D180D6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  <a:effectLst/>
        </p:spPr>
        <p:txBody>
          <a:bodyPr>
            <a:normAutofit/>
          </a:bodyPr>
          <a:lstStyle/>
          <a:p>
            <a:r>
              <a:rPr lang="es-AR" b="0" i="0" u="sng" dirty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Google Sans"/>
              </a:rPr>
              <a:t>Trabajo integrador 2°cuatrimestre</a:t>
            </a:r>
            <a:br>
              <a:rPr lang="es-AR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Google Sans"/>
              </a:rPr>
            </a:br>
            <a:r>
              <a:rPr lang="es-AR" sz="2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Google Sans"/>
              </a:rPr>
              <a:t>Profe: Gian Franco Denaro</a:t>
            </a:r>
            <a:br>
              <a:rPr lang="es-AR" sz="2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Google Sans"/>
              </a:rPr>
            </a:br>
            <a:r>
              <a:rPr lang="es-AR" sz="2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Google Sans"/>
              </a:rPr>
              <a:t>E.E.S.T N°2</a:t>
            </a:r>
            <a:endParaRPr lang="es-AR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4F36492-1D5C-46B7-B069-A367FFD774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Adriano David</a:t>
            </a:r>
          </a:p>
          <a:p>
            <a:r>
              <a:rPr lang="es-ES" dirty="0"/>
              <a:t>Joaquín Sandolal</a:t>
            </a:r>
          </a:p>
          <a:p>
            <a:r>
              <a:rPr lang="es-ES" dirty="0"/>
              <a:t>Layton Alarcon</a:t>
            </a:r>
          </a:p>
          <a:p>
            <a:r>
              <a:rPr lang="es-ES" dirty="0"/>
              <a:t>Sofi Chacon</a:t>
            </a:r>
          </a:p>
          <a:p>
            <a:endParaRPr lang="es-AR" dirty="0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865E2D7D-CF78-428D-B61C-BC06C3E97D27}"/>
              </a:ext>
            </a:extLst>
          </p:cNvPr>
          <p:cNvCxnSpPr/>
          <p:nvPr/>
        </p:nvCxnSpPr>
        <p:spPr>
          <a:xfrm>
            <a:off x="839755" y="5257799"/>
            <a:ext cx="5178490" cy="1165860"/>
          </a:xfrm>
          <a:prstGeom prst="line">
            <a:avLst/>
          </a:prstGeom>
          <a:ln>
            <a:gradFill>
              <a:gsLst>
                <a:gs pos="2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0B8116BC-E98B-4813-8A74-A9FA41ED3741}"/>
              </a:ext>
            </a:extLst>
          </p:cNvPr>
          <p:cNvCxnSpPr>
            <a:cxnSpLocks/>
          </p:cNvCxnSpPr>
          <p:nvPr/>
        </p:nvCxnSpPr>
        <p:spPr>
          <a:xfrm flipH="1">
            <a:off x="6018246" y="5257798"/>
            <a:ext cx="5194511" cy="1165861"/>
          </a:xfrm>
          <a:prstGeom prst="line">
            <a:avLst/>
          </a:prstGeom>
          <a:ln>
            <a:gradFill>
              <a:gsLst>
                <a:gs pos="2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iagrama de flujo: proceso 16">
            <a:extLst>
              <a:ext uri="{FF2B5EF4-FFF2-40B4-BE49-F238E27FC236}">
                <a16:creationId xmlns:a16="http://schemas.microsoft.com/office/drawing/2014/main" id="{B7578B87-FE52-4AB4-9EA3-E5BA3650F2C4}"/>
              </a:ext>
            </a:extLst>
          </p:cNvPr>
          <p:cNvSpPr/>
          <p:nvPr/>
        </p:nvSpPr>
        <p:spPr>
          <a:xfrm rot="870412">
            <a:off x="-1551418" y="6147039"/>
            <a:ext cx="10903399" cy="2225353"/>
          </a:xfrm>
          <a:prstGeom prst="flowChartProcess">
            <a:avLst/>
          </a:prstGeom>
          <a:gradFill>
            <a:gsLst>
              <a:gs pos="0">
                <a:schemeClr val="tx1">
                  <a:alpha val="0"/>
                </a:schemeClr>
              </a:gs>
              <a:gs pos="86000">
                <a:srgbClr val="000000"/>
              </a:gs>
              <a:gs pos="26000">
                <a:schemeClr val="tx1">
                  <a:alpha val="6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Diagrama de flujo: proceso 17">
            <a:extLst>
              <a:ext uri="{FF2B5EF4-FFF2-40B4-BE49-F238E27FC236}">
                <a16:creationId xmlns:a16="http://schemas.microsoft.com/office/drawing/2014/main" id="{33C2208A-A021-4FC8-9479-9F9F1CCF661B}"/>
              </a:ext>
            </a:extLst>
          </p:cNvPr>
          <p:cNvSpPr/>
          <p:nvPr/>
        </p:nvSpPr>
        <p:spPr>
          <a:xfrm rot="20892314">
            <a:off x="3788803" y="6094988"/>
            <a:ext cx="10903399" cy="2225353"/>
          </a:xfrm>
          <a:prstGeom prst="flowChartProcess">
            <a:avLst/>
          </a:prstGeom>
          <a:gradFill>
            <a:gsLst>
              <a:gs pos="0">
                <a:schemeClr val="tx1">
                  <a:alpha val="0"/>
                </a:schemeClr>
              </a:gs>
              <a:gs pos="86000">
                <a:srgbClr val="000000"/>
              </a:gs>
              <a:gs pos="25000">
                <a:schemeClr val="tx1">
                  <a:alpha val="6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47404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C64A0DC-B254-4717-9B9B-D308E35AA2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838" y="497535"/>
            <a:ext cx="5360383" cy="52942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/>
            </a:outerShdw>
          </a:effec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DFD5F66-9EF8-440A-8B0C-58D89725AA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46" y="492869"/>
            <a:ext cx="4862805" cy="52988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26246048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DD182CB-3A5E-4A9F-9366-E698062991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34947"/>
            <a:ext cx="10515600" cy="28216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41264794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AC3E6F52-BA48-4501-99B8-F1E19DA7A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870" y="393116"/>
            <a:ext cx="7055126" cy="27792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/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4BCDFD5-7337-45DC-BB2B-83F7C840A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082" y="3457252"/>
            <a:ext cx="7222026" cy="27792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252418687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66998F7-C4C8-4016-91E5-40E9A87E0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44" y="388484"/>
            <a:ext cx="6583744" cy="33064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/>
            </a:outerShdw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098A6E3-B48F-427D-BDA7-6120BC9F0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7695" y="4079324"/>
            <a:ext cx="6317209" cy="24614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21032646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722B537-A638-4A45-B3BC-AC55D6F79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627" y="1669596"/>
            <a:ext cx="6604745" cy="35188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5788902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agrama de flujo: proceso predefinido 3">
            <a:extLst>
              <a:ext uri="{FF2B5EF4-FFF2-40B4-BE49-F238E27FC236}">
                <a16:creationId xmlns:a16="http://schemas.microsoft.com/office/drawing/2014/main" id="{DB46E6D4-ACC6-40C6-95AE-08065381A3F6}"/>
              </a:ext>
            </a:extLst>
          </p:cNvPr>
          <p:cNvSpPr/>
          <p:nvPr/>
        </p:nvSpPr>
        <p:spPr>
          <a:xfrm>
            <a:off x="354563" y="410547"/>
            <a:ext cx="11430000" cy="6027575"/>
          </a:xfrm>
          <a:prstGeom prst="flowChartPredefinedProcess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1">
                  <a:lumMod val="45000"/>
                  <a:lumOff val="55000"/>
                  <a:alpha val="78000"/>
                </a:schemeClr>
              </a:gs>
              <a:gs pos="54000">
                <a:srgbClr val="6D8BBE">
                  <a:alpha val="94000"/>
                </a:srgbClr>
              </a:gs>
              <a:gs pos="30000">
                <a:schemeClr val="accent1">
                  <a:lumMod val="75000"/>
                  <a:alpha val="70000"/>
                </a:schemeClr>
              </a:gs>
              <a:gs pos="0">
                <a:schemeClr val="accent1">
                  <a:lumMod val="50000"/>
                  <a:alpha val="8200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tx1"/>
                </a:gs>
                <a:gs pos="57000">
                  <a:schemeClr val="bg1">
                    <a:lumMod val="65000"/>
                    <a:alpha val="33000"/>
                  </a:schemeClr>
                </a:gs>
                <a:gs pos="83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06D07E4-A6BC-4224-8D2E-5EB18E80FC2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838" y="885825"/>
            <a:ext cx="5505450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425972"/>
      </p:ext>
    </p:extLst>
  </p:cSld>
  <p:clrMapOvr>
    <a:masterClrMapping/>
  </p:clrMapOvr>
  <p:transition spd="slow">
    <p:wheel spokes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EC458C-724F-4E56-BA98-57234C6FC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7931" y="284086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s-ES" sz="8000" b="1" u="sng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GRACIAS!!!!!!!!!!!!!!!!!!!!!!!!</a:t>
            </a:r>
            <a:endParaRPr lang="es-AR" sz="8000" b="1" u="sng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22043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32</Words>
  <Application>Microsoft Office PowerPoint</Application>
  <PresentationFormat>Panorámica</PresentationFormat>
  <Paragraphs>6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Google Sans</vt:lpstr>
      <vt:lpstr>Tema de Office</vt:lpstr>
      <vt:lpstr>Trabajo integrador 2°cuatrimestre Profe: Gian Franco Denaro E.E.S.T N°2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GRACIAS!!!!!!!!!!!!!!!!!!!!!!!!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Trabajo integrador 2°cuatrimestre Profe: Gian Franco Denaro E.E.S.T</dc:title>
  <dc:creator>layton alarcon</dc:creator>
  <cp:lastModifiedBy>layton alarcon</cp:lastModifiedBy>
  <cp:revision>7</cp:revision>
  <dcterms:created xsi:type="dcterms:W3CDTF">2024-11-13T17:58:25Z</dcterms:created>
  <dcterms:modified xsi:type="dcterms:W3CDTF">2024-11-13T18:56:05Z</dcterms:modified>
</cp:coreProperties>
</file>

<file path=docProps/thumbnail.jpeg>
</file>